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3" r:id="rId2"/>
    <p:sldId id="274" r:id="rId3"/>
    <p:sldId id="275" r:id="rId4"/>
    <p:sldId id="279" r:id="rId5"/>
    <p:sldId id="256" r:id="rId6"/>
    <p:sldId id="257" r:id="rId7"/>
    <p:sldId id="258" r:id="rId8"/>
    <p:sldId id="259" r:id="rId9"/>
    <p:sldId id="260" r:id="rId10"/>
    <p:sldId id="261" r:id="rId11"/>
    <p:sldId id="268" r:id="rId12"/>
    <p:sldId id="269" r:id="rId13"/>
    <p:sldId id="270" r:id="rId14"/>
    <p:sldId id="271" r:id="rId15"/>
    <p:sldId id="272" r:id="rId16"/>
    <p:sldId id="276" r:id="rId17"/>
    <p:sldId id="277" r:id="rId18"/>
    <p:sldId id="278" r:id="rId19"/>
    <p:sldId id="280" r:id="rId2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432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B84A6-3523-4E85-9350-B6FDDA71163E}" type="datetimeFigureOut">
              <a:rPr lang="ru-RU" smtClean="0"/>
              <a:t>25.03.2022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520FC-87B6-4D11-809D-61D89FD716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65661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B84A6-3523-4E85-9350-B6FDDA71163E}" type="datetimeFigureOut">
              <a:rPr lang="ru-RU" smtClean="0"/>
              <a:t>25.03.2022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520FC-87B6-4D11-809D-61D89FD716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72205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B84A6-3523-4E85-9350-B6FDDA71163E}" type="datetimeFigureOut">
              <a:rPr lang="ru-RU" smtClean="0"/>
              <a:t>25.03.2022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520FC-87B6-4D11-809D-61D89FD716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46687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B84A6-3523-4E85-9350-B6FDDA71163E}" type="datetimeFigureOut">
              <a:rPr lang="ru-RU" smtClean="0"/>
              <a:t>25.03.2022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520FC-87B6-4D11-809D-61D89FD716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7689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B84A6-3523-4E85-9350-B6FDDA71163E}" type="datetimeFigureOut">
              <a:rPr lang="ru-RU" smtClean="0"/>
              <a:t>25.03.2022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520FC-87B6-4D11-809D-61D89FD716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61500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B84A6-3523-4E85-9350-B6FDDA71163E}" type="datetimeFigureOut">
              <a:rPr lang="ru-RU" smtClean="0"/>
              <a:t>25.03.2022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520FC-87B6-4D11-809D-61D89FD716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71498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B84A6-3523-4E85-9350-B6FDDA71163E}" type="datetimeFigureOut">
              <a:rPr lang="ru-RU" smtClean="0"/>
              <a:t>25.03.2022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520FC-87B6-4D11-809D-61D89FD716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28497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B84A6-3523-4E85-9350-B6FDDA71163E}" type="datetimeFigureOut">
              <a:rPr lang="ru-RU" smtClean="0"/>
              <a:t>25.03.2022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520FC-87B6-4D11-809D-61D89FD716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09504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B84A6-3523-4E85-9350-B6FDDA71163E}" type="datetimeFigureOut">
              <a:rPr lang="ru-RU" smtClean="0"/>
              <a:t>25.03.2022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520FC-87B6-4D11-809D-61D89FD716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53816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B84A6-3523-4E85-9350-B6FDDA71163E}" type="datetimeFigureOut">
              <a:rPr lang="ru-RU" smtClean="0"/>
              <a:t>25.03.2022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520FC-87B6-4D11-809D-61D89FD716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81140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B84A6-3523-4E85-9350-B6FDDA71163E}" type="datetimeFigureOut">
              <a:rPr lang="ru-RU" smtClean="0"/>
              <a:t>25.03.2022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520FC-87B6-4D11-809D-61D89FD716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07736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FB84A6-3523-4E85-9350-B6FDDA71163E}" type="datetimeFigureOut">
              <a:rPr lang="ru-RU" smtClean="0"/>
              <a:t>25.03.2022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6520FC-87B6-4D11-809D-61D89FD716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54585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305097"/>
            <a:ext cx="9144000" cy="2028307"/>
          </a:xfrm>
        </p:spPr>
        <p:txBody>
          <a:bodyPr>
            <a:noAutofit/>
          </a:bodyPr>
          <a:lstStyle/>
          <a:p>
            <a:r>
              <a:rPr lang="ru-RU" sz="52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День единых </a:t>
            </a:r>
            <a:r>
              <a:rPr lang="ru-RU" sz="52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действий по финансовой грамотности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5095702"/>
            <a:ext cx="9144000" cy="964276"/>
          </a:xfrm>
        </p:spPr>
        <p:txBody>
          <a:bodyPr>
            <a:normAutofit/>
          </a:bodyPr>
          <a:lstStyle/>
          <a:p>
            <a:pPr algn="r"/>
            <a:r>
              <a:rPr lang="ru-RU" sz="2800" b="1" dirty="0">
                <a:solidFill>
                  <a:srgbClr val="00206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учащиеся 9-11 классов </a:t>
            </a:r>
          </a:p>
        </p:txBody>
      </p:sp>
    </p:spTree>
    <p:extLst>
      <p:ext uri="{BB962C8B-B14F-4D97-AF65-F5344CB8AC3E}">
        <p14:creationId xmlns:p14="http://schemas.microsoft.com/office/powerpoint/2010/main" val="854728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№ 5. Отгадайте </a:t>
            </a:r>
            <a:r>
              <a:rPr lang="ru-RU" sz="2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«финансовый ребус» </a:t>
            </a:r>
            <a:r>
              <a:rPr lang="ru-RU" sz="28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(2 слова)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4" name="Объект 3"/>
          <p:cNvPicPr>
            <a:picLocks noGrp="1"/>
          </p:cNvPicPr>
          <p:nvPr>
            <p:ph idx="1"/>
          </p:nvPr>
        </p:nvPicPr>
        <p:blipFill rotWithShape="1">
          <a:blip r:embed="rId2"/>
          <a:srcRect l="19498" t="29190" r="38172" b="41847"/>
          <a:stretch/>
        </p:blipFill>
        <p:spPr bwMode="auto">
          <a:xfrm>
            <a:off x="2225345" y="2511582"/>
            <a:ext cx="7741310" cy="297942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006158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№ 6. Отгадайте </a:t>
            </a:r>
            <a:r>
              <a:rPr lang="ru-RU" sz="2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«финансовый ребус» (1 слово)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5" name="Объект 4"/>
          <p:cNvPicPr>
            <a:picLocks noGrp="1"/>
          </p:cNvPicPr>
          <p:nvPr>
            <p:ph idx="1"/>
          </p:nvPr>
        </p:nvPicPr>
        <p:blipFill rotWithShape="1">
          <a:blip r:embed="rId2"/>
          <a:srcRect l="20010" t="25314" r="40738" b="41391"/>
          <a:stretch/>
        </p:blipFill>
        <p:spPr bwMode="auto">
          <a:xfrm>
            <a:off x="2506797" y="2288765"/>
            <a:ext cx="7178406" cy="342505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407914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№ 7. Отгадайте </a:t>
            </a:r>
            <a:r>
              <a:rPr lang="ru-RU" sz="2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«финансовый ребус» (1 слово)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4" name="Объект 3"/>
          <p:cNvPicPr>
            <a:picLocks noGrp="1"/>
          </p:cNvPicPr>
          <p:nvPr>
            <p:ph idx="1"/>
          </p:nvPr>
        </p:nvPicPr>
        <p:blipFill rotWithShape="1">
          <a:blip r:embed="rId2"/>
          <a:srcRect l="19882" t="24858" r="40738" b="46408"/>
          <a:stretch/>
        </p:blipFill>
        <p:spPr bwMode="auto">
          <a:xfrm>
            <a:off x="2495093" y="2523360"/>
            <a:ext cx="7201814" cy="295586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861438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№ 8. Отгадайте </a:t>
            </a:r>
            <a:r>
              <a:rPr lang="ru-RU" sz="2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«финансовый ребус» </a:t>
            </a:r>
            <a:r>
              <a:rPr lang="ru-RU" sz="28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(3 слова)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4" name="Объект 3"/>
          <p:cNvPicPr>
            <a:picLocks noGrp="1"/>
          </p:cNvPicPr>
          <p:nvPr>
            <p:ph idx="1"/>
          </p:nvPr>
        </p:nvPicPr>
        <p:blipFill rotWithShape="1">
          <a:blip r:embed="rId2"/>
          <a:srcRect l="20909" t="27366" r="41507" b="49601"/>
          <a:stretch/>
        </p:blipFill>
        <p:spPr bwMode="auto">
          <a:xfrm>
            <a:off x="2659319" y="2816591"/>
            <a:ext cx="6873362" cy="236940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996813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№ 9. Отгадайте </a:t>
            </a:r>
            <a:r>
              <a:rPr lang="ru-RU" sz="2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«финансовый ребус» </a:t>
            </a:r>
            <a:r>
              <a:rPr lang="ru-RU" sz="28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(2 слова)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4" name="Объект 3"/>
          <p:cNvPicPr>
            <a:picLocks noGrp="1"/>
          </p:cNvPicPr>
          <p:nvPr>
            <p:ph idx="1"/>
          </p:nvPr>
        </p:nvPicPr>
        <p:blipFill rotWithShape="1">
          <a:blip r:embed="rId2"/>
          <a:srcRect l="20010" t="25086" r="40353" b="37971"/>
          <a:stretch/>
        </p:blipFill>
        <p:spPr bwMode="auto">
          <a:xfrm>
            <a:off x="2471592" y="2101131"/>
            <a:ext cx="7248815" cy="380032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679605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№ 10. Отгадайте </a:t>
            </a:r>
            <a:r>
              <a:rPr lang="ru-RU" sz="2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«финансовый ребус» </a:t>
            </a:r>
            <a:r>
              <a:rPr lang="ru-RU" sz="28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(2 слова)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4" name="Объект 3"/>
          <p:cNvPicPr>
            <a:picLocks noGrp="1"/>
          </p:cNvPicPr>
          <p:nvPr>
            <p:ph idx="1"/>
          </p:nvPr>
        </p:nvPicPr>
        <p:blipFill rotWithShape="1">
          <a:blip r:embed="rId2"/>
          <a:srcRect l="20139" t="28050" r="40481" b="44128"/>
          <a:stretch/>
        </p:blipFill>
        <p:spPr bwMode="auto">
          <a:xfrm>
            <a:off x="2495093" y="2570269"/>
            <a:ext cx="7201814" cy="286204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511211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II</a:t>
            </a:r>
            <a:r>
              <a:rPr lang="ru-RU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тур</a:t>
            </a:r>
            <a:br>
              <a:rPr lang="ru-RU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Решение кроссворда</a:t>
            </a:r>
            <a:endParaRPr lang="ru-RU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208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III</a:t>
            </a:r>
            <a:r>
              <a:rPr lang="ru-RU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тур</a:t>
            </a:r>
            <a:br>
              <a:rPr lang="ru-RU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Финансовые вопросы</a:t>
            </a:r>
            <a:endParaRPr lang="ru-RU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2420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1886844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Подведение итогов</a:t>
            </a:r>
            <a:endParaRPr lang="ru-RU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ru-RU" sz="4000" b="1" dirty="0">
                <a:solidFill>
                  <a:srgbClr val="00206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Определение победителей и призеров игры</a:t>
            </a:r>
          </a:p>
        </p:txBody>
      </p:sp>
    </p:spTree>
    <p:extLst>
      <p:ext uri="{BB962C8B-B14F-4D97-AF65-F5344CB8AC3E}">
        <p14:creationId xmlns:p14="http://schemas.microsoft.com/office/powerpoint/2010/main" val="2203508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Спасибо за участие!</a:t>
            </a:r>
            <a:endParaRPr lang="ru-RU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8523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731521"/>
            <a:ext cx="9144000" cy="922712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КВИЗ игра</a:t>
            </a:r>
            <a:endParaRPr lang="ru-RU" sz="48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344188" y="2036618"/>
            <a:ext cx="8323811" cy="4206239"/>
          </a:xfrm>
        </p:spPr>
        <p:txBody>
          <a:bodyPr>
            <a:normAutofit/>
          </a:bodyPr>
          <a:lstStyle/>
          <a:p>
            <a:pPr marL="514350" indent="-514350" algn="just">
              <a:buAutoNum type="arabicPeriod"/>
            </a:pPr>
            <a:r>
              <a:rPr lang="ru-RU" sz="2800" b="1" dirty="0" smtClean="0">
                <a:solidFill>
                  <a:srgbClr val="00206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Деление на команды (4-5 чел.) </a:t>
            </a:r>
          </a:p>
          <a:p>
            <a:pPr marL="514350" indent="-514350" algn="just">
              <a:buAutoNum type="arabicPeriod"/>
            </a:pPr>
            <a:endParaRPr lang="ru-RU" sz="2800" b="1" dirty="0" smtClean="0">
              <a:solidFill>
                <a:srgbClr val="002060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  <a:p>
            <a:pPr marL="514350" indent="-514350" algn="just">
              <a:buAutoNum type="arabicPeriod"/>
            </a:pPr>
            <a:r>
              <a:rPr lang="ru-RU" sz="2800" b="1" dirty="0" smtClean="0">
                <a:solidFill>
                  <a:srgbClr val="00206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Ознакомление с правилами игры</a:t>
            </a:r>
          </a:p>
          <a:p>
            <a:pPr marL="514350" indent="-514350" algn="just">
              <a:buAutoNum type="arabicPeriod"/>
            </a:pPr>
            <a:endParaRPr lang="ru-RU" sz="2800" b="1" dirty="0" smtClean="0">
              <a:solidFill>
                <a:srgbClr val="002060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  <a:p>
            <a:pPr marL="514350" indent="-514350" algn="just">
              <a:buAutoNum type="arabicPeriod"/>
            </a:pPr>
            <a:r>
              <a:rPr lang="ru-RU" sz="2800" b="1" dirty="0" smtClean="0">
                <a:solidFill>
                  <a:srgbClr val="00206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Прохождение этапов игры</a:t>
            </a:r>
          </a:p>
          <a:p>
            <a:pPr marL="514350" indent="-514350" algn="just">
              <a:buAutoNum type="arabicPeriod"/>
            </a:pPr>
            <a:endParaRPr lang="ru-RU" sz="2800" b="1" dirty="0" smtClean="0">
              <a:solidFill>
                <a:srgbClr val="002060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  <a:p>
            <a:pPr marL="514350" indent="-514350" algn="just">
              <a:buAutoNum type="arabicPeriod"/>
            </a:pPr>
            <a:r>
              <a:rPr lang="ru-RU" sz="2800" b="1" dirty="0" smtClean="0">
                <a:solidFill>
                  <a:srgbClr val="00206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 Подведение итогов</a:t>
            </a:r>
            <a:endParaRPr lang="ru-RU" sz="2800" b="1" dirty="0">
              <a:solidFill>
                <a:srgbClr val="002060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2304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332509"/>
            <a:ext cx="9144000" cy="881149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Правила проведения </a:t>
            </a:r>
            <a:r>
              <a:rPr lang="ru-RU" sz="480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квиза</a:t>
            </a:r>
            <a:endParaRPr lang="ru-RU" sz="48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89216" y="1404852"/>
            <a:ext cx="10324406" cy="5328458"/>
          </a:xfrm>
        </p:spPr>
        <p:txBody>
          <a:bodyPr>
            <a:normAutofit/>
          </a:bodyPr>
          <a:lstStyle/>
          <a:p>
            <a:pPr marL="514350" indent="-514350" algn="just">
              <a:buAutoNum type="arabicPeriod"/>
            </a:pPr>
            <a:r>
              <a:rPr lang="ru-RU" sz="2800" b="1" dirty="0" smtClean="0">
                <a:solidFill>
                  <a:srgbClr val="00206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Игра состоит из </a:t>
            </a:r>
            <a:r>
              <a:rPr lang="en-US" sz="2800" b="1" dirty="0" smtClean="0">
                <a:solidFill>
                  <a:srgbClr val="00206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III</a:t>
            </a:r>
            <a:r>
              <a:rPr lang="ru-RU" sz="2800" b="1" dirty="0" smtClean="0">
                <a:solidFill>
                  <a:srgbClr val="00206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 туров</a:t>
            </a:r>
          </a:p>
          <a:p>
            <a:pPr marL="514350" indent="-514350" algn="just">
              <a:buFont typeface="Arial" panose="020B0604020202020204" pitchFamily="34" charset="0"/>
              <a:buAutoNum type="arabicPeriod"/>
            </a:pPr>
            <a:r>
              <a:rPr lang="ru-RU" sz="2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Управляет игрой учитель </a:t>
            </a:r>
            <a:r>
              <a:rPr lang="ru-RU" sz="28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+ помощник(и) </a:t>
            </a:r>
            <a:endParaRPr lang="ru-RU" sz="28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14350" indent="-514350" algn="just">
              <a:buAutoNum type="arabicPeriod"/>
            </a:pPr>
            <a:r>
              <a:rPr lang="ru-RU" sz="2800" b="1" dirty="0" smtClean="0">
                <a:solidFill>
                  <a:srgbClr val="00206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За каждый правильно отгаданный ребус, слово, вопрос команда получает 1 бал</a:t>
            </a:r>
          </a:p>
          <a:p>
            <a:pPr marL="514350" indent="-514350" algn="just">
              <a:buAutoNum type="arabicPeriod"/>
            </a:pPr>
            <a:r>
              <a:rPr lang="ru-RU" sz="2800" b="1" dirty="0" smtClean="0">
                <a:solidFill>
                  <a:srgbClr val="00206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На каждый вопрос отводится от 30 сек до 1 мин</a:t>
            </a:r>
          </a:p>
          <a:p>
            <a:pPr marL="514350" indent="-514350" algn="just">
              <a:buAutoNum type="arabicPeriod"/>
            </a:pPr>
            <a:r>
              <a:rPr lang="ru-RU" sz="2800" b="1" dirty="0" smtClean="0">
                <a:solidFill>
                  <a:srgbClr val="00206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После окончания каждого тура команды сдают свои ответы для подсчета набранных балов</a:t>
            </a:r>
          </a:p>
          <a:p>
            <a:pPr marL="514350" indent="-514350" algn="just">
              <a:buAutoNum type="arabicPeriod"/>
            </a:pPr>
            <a:r>
              <a:rPr lang="ru-RU" sz="2800" b="1" dirty="0" smtClean="0">
                <a:solidFill>
                  <a:srgbClr val="00206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Побеждает команда, набравшая максимальное количество балов</a:t>
            </a:r>
          </a:p>
          <a:p>
            <a:pPr marL="514350" indent="-514350" algn="just">
              <a:buAutoNum type="arabicPeriod"/>
            </a:pPr>
            <a:r>
              <a:rPr lang="ru-RU" sz="2800" b="1" dirty="0" smtClean="0">
                <a:solidFill>
                  <a:srgbClr val="00206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При равенстве итоговых балов у двух и более команд разыгрываются дополнительные вопросы</a:t>
            </a:r>
            <a:endParaRPr lang="ru-RU" sz="2800" b="1" dirty="0">
              <a:solidFill>
                <a:srgbClr val="002060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9246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731521"/>
            <a:ext cx="9144000" cy="922712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Задания на игру</a:t>
            </a:r>
            <a:endParaRPr lang="ru-RU" sz="48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61310" y="2310939"/>
            <a:ext cx="8506690" cy="2946862"/>
          </a:xfrm>
        </p:spPr>
        <p:txBody>
          <a:bodyPr>
            <a:normAutofit/>
          </a:bodyPr>
          <a:lstStyle/>
          <a:p>
            <a:pPr algn="just"/>
            <a:r>
              <a:rPr lang="en-US" sz="3200" b="1" dirty="0" smtClean="0">
                <a:solidFill>
                  <a:srgbClr val="00206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I </a:t>
            </a:r>
            <a:r>
              <a:rPr lang="ru-RU" sz="3200" b="1" dirty="0" smtClean="0">
                <a:solidFill>
                  <a:srgbClr val="00206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тур - финансовые ребусы </a:t>
            </a:r>
          </a:p>
          <a:p>
            <a:pPr marL="514350" indent="-514350" algn="just">
              <a:buAutoNum type="arabicPeriod"/>
            </a:pPr>
            <a:endParaRPr lang="ru-RU" sz="3200" b="1" dirty="0" smtClean="0">
              <a:solidFill>
                <a:srgbClr val="002060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  <a:p>
            <a:pPr algn="just"/>
            <a:r>
              <a:rPr lang="en-US" sz="3200" b="1" dirty="0" smtClean="0">
                <a:solidFill>
                  <a:srgbClr val="00206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II</a:t>
            </a:r>
            <a:r>
              <a:rPr lang="ru-RU" sz="3200" b="1" dirty="0" smtClean="0">
                <a:solidFill>
                  <a:srgbClr val="00206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 тур - решение кроссворда </a:t>
            </a:r>
          </a:p>
          <a:p>
            <a:pPr marL="514350" indent="-514350" algn="just">
              <a:buAutoNum type="arabicPeriod"/>
            </a:pPr>
            <a:endParaRPr lang="ru-RU" sz="3200" b="1" dirty="0" smtClean="0">
              <a:solidFill>
                <a:srgbClr val="002060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  <a:p>
            <a:pPr algn="just"/>
            <a:r>
              <a:rPr lang="en-US" sz="3200" b="1" dirty="0" smtClean="0">
                <a:solidFill>
                  <a:srgbClr val="00206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III </a:t>
            </a:r>
            <a:r>
              <a:rPr lang="ru-RU" sz="3200" b="1" dirty="0" smtClean="0">
                <a:solidFill>
                  <a:srgbClr val="00206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тур - финансовые вопросы </a:t>
            </a:r>
            <a:endParaRPr lang="ru-RU" sz="3200" b="1" dirty="0">
              <a:solidFill>
                <a:srgbClr val="002060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2315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 </a:t>
            </a:r>
            <a:r>
              <a:rPr lang="ru-RU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тур</a:t>
            </a:r>
            <a:br>
              <a:rPr lang="ru-RU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Финансовые ребусы</a:t>
            </a:r>
            <a:endParaRPr lang="ru-RU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5786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№ 1. Отгадайте «финансовый ребус» (1 слово)</a:t>
            </a:r>
            <a:endParaRPr lang="ru-RU" sz="28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Объект 4"/>
          <p:cNvPicPr>
            <a:picLocks noGrp="1"/>
          </p:cNvPicPr>
          <p:nvPr>
            <p:ph idx="1"/>
          </p:nvPr>
        </p:nvPicPr>
        <p:blipFill rotWithShape="1">
          <a:blip r:embed="rId2"/>
          <a:srcRect l="20010" t="23945" r="37531" b="45952"/>
          <a:stretch/>
        </p:blipFill>
        <p:spPr bwMode="auto">
          <a:xfrm>
            <a:off x="2213549" y="2452946"/>
            <a:ext cx="7764902" cy="309669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789309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№ 2. Отгадайте </a:t>
            </a:r>
            <a:r>
              <a:rPr lang="ru-RU" sz="2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«финансовый ребус» (1 слово)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4" name="Объект 3"/>
          <p:cNvPicPr>
            <a:picLocks noGrp="1"/>
          </p:cNvPicPr>
          <p:nvPr>
            <p:ph idx="1"/>
          </p:nvPr>
        </p:nvPicPr>
        <p:blipFill rotWithShape="1">
          <a:blip r:embed="rId2"/>
          <a:srcRect l="20524" t="24629" r="39711" b="44356"/>
          <a:stretch/>
        </p:blipFill>
        <p:spPr bwMode="auto">
          <a:xfrm>
            <a:off x="2459888" y="2406037"/>
            <a:ext cx="7272223" cy="319051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596325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№ 3. Отгадайте </a:t>
            </a:r>
            <a:r>
              <a:rPr lang="ru-RU" sz="2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«финансовый ребус» </a:t>
            </a:r>
            <a:r>
              <a:rPr lang="ru-RU" sz="28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(2 слова)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4" name="Объект 3"/>
          <p:cNvPicPr>
            <a:picLocks noGrp="1"/>
          </p:cNvPicPr>
          <p:nvPr>
            <p:ph idx="1"/>
          </p:nvPr>
        </p:nvPicPr>
        <p:blipFill rotWithShape="1">
          <a:blip r:embed="rId2"/>
          <a:srcRect l="18856" t="22576" r="36889" b="45724"/>
          <a:stretch/>
        </p:blipFill>
        <p:spPr bwMode="auto">
          <a:xfrm>
            <a:off x="2049323" y="2370804"/>
            <a:ext cx="8093354" cy="326097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783704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№ 4. Отгадайте </a:t>
            </a:r>
            <a:r>
              <a:rPr lang="ru-RU" sz="2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«финансовый ребус» </a:t>
            </a:r>
            <a:r>
              <a:rPr lang="ru-RU" sz="28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(2 слова)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4" name="Объект 3"/>
          <p:cNvPicPr>
            <a:picLocks noGrp="1"/>
          </p:cNvPicPr>
          <p:nvPr>
            <p:ph idx="1"/>
          </p:nvPr>
        </p:nvPicPr>
        <p:blipFill rotWithShape="1">
          <a:blip r:embed="rId2"/>
          <a:srcRect l="18856" t="25314" r="42918" b="42760"/>
          <a:stretch/>
        </p:blipFill>
        <p:spPr bwMode="auto">
          <a:xfrm>
            <a:off x="2600614" y="2359180"/>
            <a:ext cx="6990771" cy="328422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895066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205</TotalTime>
  <Words>251</Words>
  <Application>Microsoft Office PowerPoint</Application>
  <PresentationFormat>Широкоэкранный</PresentationFormat>
  <Paragraphs>40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3" baseType="lpstr">
      <vt:lpstr>Arial</vt:lpstr>
      <vt:lpstr>Calibri</vt:lpstr>
      <vt:lpstr>Calibri Light</vt:lpstr>
      <vt:lpstr>Тема Office</vt:lpstr>
      <vt:lpstr>День единых действий по финансовой грамотности</vt:lpstr>
      <vt:lpstr>КВИЗ игра</vt:lpstr>
      <vt:lpstr>Правила проведения квиза</vt:lpstr>
      <vt:lpstr>Задания на игру</vt:lpstr>
      <vt:lpstr>I тур Финансовые ребусы</vt:lpstr>
      <vt:lpstr>№ 1. Отгадайте «финансовый ребус» (1 слово)</vt:lpstr>
      <vt:lpstr>№ 2. Отгадайте «финансовый ребус» (1 слово)</vt:lpstr>
      <vt:lpstr>№ 3. Отгадайте «финансовый ребус» (2 слова)</vt:lpstr>
      <vt:lpstr>№ 4. Отгадайте «финансовый ребус» (2 слова)</vt:lpstr>
      <vt:lpstr>№ 5. Отгадайте «финансовый ребус» (2 слова)</vt:lpstr>
      <vt:lpstr>№ 6. Отгадайте «финансовый ребус» (1 слово)</vt:lpstr>
      <vt:lpstr>№ 7. Отгадайте «финансовый ребус» (1 слово)</vt:lpstr>
      <vt:lpstr>№ 8. Отгадайте «финансовый ребус» (3 слова)</vt:lpstr>
      <vt:lpstr>№ 9. Отгадайте «финансовый ребус» (2 слова)</vt:lpstr>
      <vt:lpstr>№ 10. Отгадайте «финансовый ребус» (2 слова)</vt:lpstr>
      <vt:lpstr>II тур Решение кроссворда</vt:lpstr>
      <vt:lpstr>III тур Финансовые вопросы</vt:lpstr>
      <vt:lpstr>Подведение итогов</vt:lpstr>
      <vt:lpstr>Спасибо за участие!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пк</dc:creator>
  <cp:lastModifiedBy>Подмарев Валерий Николаевич</cp:lastModifiedBy>
  <cp:revision>18</cp:revision>
  <dcterms:created xsi:type="dcterms:W3CDTF">2022-03-13T16:03:50Z</dcterms:created>
  <dcterms:modified xsi:type="dcterms:W3CDTF">2022-03-25T10:50:59Z</dcterms:modified>
</cp:coreProperties>
</file>